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Make Recommendation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59617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Do now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48247"/>
              </p:ext>
            </p:extLst>
          </p:nvPr>
        </p:nvGraphicFramePr>
        <p:xfrm>
          <a:off x="914400" y="1480661"/>
          <a:ext cx="10363200" cy="2529840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What 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are 2 new things you've learned about caffeine</a:t>
                      </a: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?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3200" dirty="0"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en-US" sz="3200" dirty="0" smtClean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Why </a:t>
                      </a:r>
                      <a:r>
                        <a:rPr lang="en-US" sz="3200" dirty="0"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are we talking about exponential decay and caffeine at the same time?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149" y="0"/>
            <a:ext cx="10364451" cy="1149531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Overview</a:t>
            </a:r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149" y="1149531"/>
            <a:ext cx="10363826" cy="4514669"/>
          </a:xfrm>
        </p:spPr>
        <p:txBody>
          <a:bodyPr>
            <a:normAutofit fontScale="92500" lnSpcReduction="10000"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Lesson 1: Used graphing calculators and selected the best </a:t>
            </a:r>
            <a:r>
              <a:rPr lang="en-US" sz="2800" cap="none" dirty="0" smtClean="0">
                <a:latin typeface="Comic Sans MS" panose="030F0702030302020204" pitchFamily="66" charset="0"/>
              </a:rPr>
              <a:t>model for a set of data. </a:t>
            </a:r>
            <a:r>
              <a:rPr lang="en-US" sz="2800" cap="none" dirty="0">
                <a:latin typeface="Comic Sans MS" panose="030F0702030302020204" pitchFamily="66" charset="0"/>
              </a:rPr>
              <a:t>Reviewed exponential </a:t>
            </a:r>
            <a:r>
              <a:rPr lang="en-US" sz="2800" cap="none" dirty="0" smtClean="0">
                <a:latin typeface="Comic Sans MS" panose="030F0702030302020204" pitchFamily="66" charset="0"/>
              </a:rPr>
              <a:t>functions</a:t>
            </a:r>
            <a:r>
              <a:rPr lang="en-US" sz="2800" cap="none" dirty="0">
                <a:latin typeface="Comic Sans MS" panose="030F0702030302020204" pitchFamily="66" charset="0"/>
              </a:rPr>
              <a:t> </a:t>
            </a:r>
            <a:r>
              <a:rPr lang="en-US" sz="2800" cap="none" dirty="0" smtClean="0">
                <a:latin typeface="Comic Sans MS" panose="030F0702030302020204" pitchFamily="66" charset="0"/>
              </a:rPr>
              <a:t>and what “a” and “b” mean.</a:t>
            </a:r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Lesson 2:  Learned the science behind caffeine (half life of 5-6 hours can vary tremendously).  </a:t>
            </a:r>
            <a:r>
              <a:rPr lang="en-US" sz="2800" cap="none" dirty="0" smtClean="0">
                <a:latin typeface="Comic Sans MS" panose="030F0702030302020204" pitchFamily="66" charset="0"/>
              </a:rPr>
              <a:t>Looked up caffeine intake recommendations. 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 Lesson 3: Modeled personal caffeine intake.</a:t>
            </a:r>
            <a:endParaRPr lang="en-US" sz="2800" cap="none" dirty="0" smtClean="0">
              <a:latin typeface="Comic Sans MS" panose="030F0702030302020204" pitchFamily="66" charset="0"/>
            </a:endParaRP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PURPOSE: </a:t>
            </a:r>
            <a:r>
              <a:rPr lang="en-US" sz="2800" cap="none" dirty="0" smtClean="0">
                <a:latin typeface="Comic Sans MS" panose="030F0702030302020204" pitchFamily="66" charset="0"/>
              </a:rPr>
              <a:t>Make a recommendation to other teens about caffeine intake.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endParaRPr lang="en-US" sz="28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Learning </a:t>
            </a:r>
            <a:r>
              <a:rPr lang="en-US" dirty="0" smtClean="0">
                <a:latin typeface="Comic Sans MS" panose="030F0702030302020204" pitchFamily="66" charset="0"/>
              </a:rPr>
              <a:t>Targets /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1601" y="1683326"/>
            <a:ext cx="3644900" cy="4262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cap="none" dirty="0" smtClean="0">
                <a:latin typeface="Comic Sans MS" panose="030F0702030302020204" pitchFamily="66" charset="0"/>
              </a:rPr>
              <a:t>LEARNING TARGETS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Model with mathematics (MP4)</a:t>
            </a:r>
          </a:p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62400" y="1657928"/>
            <a:ext cx="75184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</a:t>
            </a:r>
            <a:r>
              <a:rPr lang="en-US" sz="2400" cap="none" dirty="0" smtClean="0">
                <a:latin typeface="Comic Sans MS" panose="030F0702030302020204" pitchFamily="66" charset="0"/>
              </a:rPr>
              <a:t>CRITERIA</a:t>
            </a:r>
            <a:endParaRPr lang="en-US" sz="24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contribute my research to the group:  my understanding exponential decay (lesson 1), my recommendation and source (lesson2), my caffeine model (lesson3).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participate in the group’s discussion and coming up with a recommendation.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discusses everyone’s data and sources. 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decides on the “group recommendation” and the justifications for it. </a:t>
            </a:r>
            <a:endParaRPr lang="en-US" sz="2600" cap="none" dirty="0" smtClean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98245293"/>
              </p:ext>
            </p:extLst>
          </p:nvPr>
        </p:nvGraphicFramePr>
        <p:xfrm>
          <a:off x="622299" y="500431"/>
          <a:ext cx="10363200" cy="2282666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2282666"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Come up and get a mailing label and a caffeine container. </a:t>
                      </a:r>
                      <a:endParaRPr lang="en-US" sz="26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Write </a:t>
                      </a: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your </a:t>
                      </a:r>
                      <a:r>
                        <a:rPr lang="en-US" sz="26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recommendation on </a:t>
                      </a: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the label and then put it on the caffeine container.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028075" y="106893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Model Caffeine Blood Levels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3377" y="2287985"/>
            <a:ext cx="10881045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Source: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(From day 2)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Cite your </a:t>
            </a:r>
            <a:r>
              <a:rPr kumimoji="0" lang="en-US" alt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reputable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source.  Write the recommendation.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Justification: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Combine all team member sources, surveys, recommendations and personal data graphs.  Discuss and make a team recommendation (see below).  Write down the group’s reasoning:  your justification for the recommendation.  Explain in writing what data you used and why you used it. 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Your recommendation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must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address: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Which group is targeted: adult, teens or child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Amount of the caffeine intake or quantity of caffeine intake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Time of the day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When should we stop caffeine intake that the caffeine in blood stream is low enough for adult/teens/child to go to bed</a:t>
            </a:r>
          </a:p>
          <a:p>
            <a:r>
              <a:rPr lang="en-US" altLang="en-US" sz="2800" b="1" i="1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Group Recommendation:</a:t>
            </a:r>
            <a:r>
              <a:rPr lang="en-US" altLang="en-US" sz="2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Write your group recommendation down in the box below. (45 words max)</a:t>
            </a:r>
            <a:endParaRPr lang="en-US" altLang="en-US" sz="2400" dirty="0"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Did you meet the success criteria?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5000" y="1937328"/>
            <a:ext cx="11125200" cy="4262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</a:t>
            </a:r>
            <a:r>
              <a:rPr lang="en-US" sz="2400" cap="none" dirty="0" smtClean="0">
                <a:latin typeface="Comic Sans MS" panose="030F0702030302020204" pitchFamily="66" charset="0"/>
              </a:rPr>
              <a:t>CRITERIA</a:t>
            </a:r>
            <a:endParaRPr lang="en-US" sz="2400" dirty="0"/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contributed my research to the group:  my understanding exponential decay (lesson 1), my recommendation and source (lesson2), my caffeine model (lesson3).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I participated in the group’s discussion and coming up with a recommendation.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discussed 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everyone’s</a:t>
            </a:r>
            <a:r>
              <a:rPr lang="en-US" sz="2600" cap="none" dirty="0" smtClean="0">
                <a:latin typeface="Comic Sans MS" panose="030F0702030302020204" pitchFamily="66" charset="0"/>
              </a:rPr>
              <a:t> data and sources. 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The group decided on the “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group recommendation</a:t>
            </a:r>
            <a:r>
              <a:rPr lang="en-US" sz="2600" cap="none" dirty="0" smtClean="0">
                <a:latin typeface="Comic Sans MS" panose="030F0702030302020204" pitchFamily="66" charset="0"/>
              </a:rPr>
              <a:t>” and the </a:t>
            </a:r>
            <a:r>
              <a:rPr lang="en-US" sz="2600" b="1" u="sng" cap="none" dirty="0" smtClean="0">
                <a:latin typeface="Comic Sans MS" panose="030F0702030302020204" pitchFamily="66" charset="0"/>
              </a:rPr>
              <a:t>justifications</a:t>
            </a:r>
            <a:r>
              <a:rPr lang="en-US" sz="2600" cap="none" dirty="0" smtClean="0">
                <a:latin typeface="Comic Sans MS" panose="030F0702030302020204" pitchFamily="66" charset="0"/>
              </a:rPr>
              <a:t> for it. </a:t>
            </a:r>
            <a:endParaRPr lang="en-US" sz="2600" cap="none" dirty="0" smtClean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301</TotalTime>
  <Words>298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Comic Sans MS</vt:lpstr>
      <vt:lpstr>Times New Roman</vt:lpstr>
      <vt:lpstr>Tw Cen MT</vt:lpstr>
      <vt:lpstr>Droplet</vt:lpstr>
      <vt:lpstr>Make Recommendation</vt:lpstr>
      <vt:lpstr>Do now </vt:lpstr>
      <vt:lpstr>Overview </vt:lpstr>
      <vt:lpstr>Learning Targets / Success criteria</vt:lpstr>
      <vt:lpstr> </vt:lpstr>
      <vt:lpstr> 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18</cp:revision>
  <dcterms:created xsi:type="dcterms:W3CDTF">2016-05-30T15:27:05Z</dcterms:created>
  <dcterms:modified xsi:type="dcterms:W3CDTF">2016-05-30T21:09:16Z</dcterms:modified>
</cp:coreProperties>
</file>